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4" y="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66407-64F4-465A-9ABB-413E370F80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786CE-88E8-4222-9E1D-DEE7B404CD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DD742-9763-4B0F-B7D9-67CA0F031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7E177-B746-4A24-B136-BA7C5136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DDFBF-ABF0-4F65-9B6E-7664ABD92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46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FA246-7BE2-4120-8509-F1E1E601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C9CB71-FB17-428F-9005-C76745B11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19F7C-D2E2-4EE9-B109-E8760AFFD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8C990-6321-4F3F-A3B5-02140D89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3B8A5-0174-486E-81E7-A65020DD1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698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D0B014-A1E3-4871-B6A7-D72C9DDE1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C32F85-7FA5-40AF-9C7B-A7FC9C3DE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3EDCE-0CDB-4FA9-A42B-8975F1214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343A4-1BCB-4B29-92C7-49DB12106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A1569-FA51-4C8F-9852-C576A841D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53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C9DF2-7668-4181-A528-C505C1B70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D06F8-7D41-4AEA-8A0E-312F29CF1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E07D0-A00A-441C-B0B9-E10820FD0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3DCC9-DE80-45EE-9B1A-B75E4EE4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B6EE-6592-4ADA-99BC-AE6776CE0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5016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01044-2FF7-4148-80B2-B93FAAC80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E8897-29BE-46C1-AAFA-3970F5A14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0A8AE-7D47-41B3-94DE-3D24FB6F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4042A-38C2-499B-B561-E69AFCDE2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4523D-7206-400F-93EF-21DF8E93F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76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F8865-8A4E-43C2-A562-838943A9D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CEC86-D677-4280-81C5-75E11262DF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153C1E-AC4C-4378-A65B-D829F8CE2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5BF64-68A5-4A7B-9EDA-A99FA97A3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66775-45A6-482D-A7DC-2DA74484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4A7BD-E332-4E4B-921B-D40D2CE87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3914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7081C-9A47-42FE-9459-172349B68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CB39C-0A61-43D5-8B91-56165ECB8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8CEDB-771F-456F-8ACD-A3F466F63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346176-72A4-4489-9FD5-144BFB2A0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DB6F5C-F040-4944-ACB4-75FB7F1CFD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02F25E-D8ED-4713-A848-7F539CBB0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A335B2-E1FE-4EDC-A8EC-3DA1E230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57E29D-509D-45B1-8E43-71C302973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205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41D18-CC4E-4474-BD37-1C2227DDE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05EC8-2D4F-4108-8635-85D6BFC7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8D5CA6-28A1-4DF7-A077-5641D699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B2574-68C9-40E6-A323-5644BB9B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232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3666FC-154B-459A-89DD-0614F6C34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FEB57-80E4-4E76-B446-29AC2994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EDDE2-BEB5-4561-A222-77DA4D4A9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525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347A2-2BDA-43C5-9A24-E7A9137AC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0B031-F005-45C5-80CF-649A8A6D3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81495D-1FEC-46FE-A150-298EEF1DD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37646-5DC9-45D1-B439-41D62787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8A481-59DF-4D38-90A6-AF60FF020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9B3F2-663E-4524-BB53-0C5D6C7C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80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775E-FA42-43E1-9A28-0969CEA6C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CBDD65-1AE5-419D-8E0C-9797F5A1F3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2E709C-477D-405D-9D9C-481E4E386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63B39D-5A05-4C8E-93E0-55173FBF7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2703DF-D666-42D1-AA74-ED73E997B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F4516-9413-430F-B9AC-9F77047E9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03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056BC-1CDA-4B99-8741-0E2EFDA79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ED33F-FA37-4E25-8475-DC866F2D3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95EB6-28AC-415D-95F6-78E53BD7E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F3675-4F38-4400-B5CA-97A14486C853}" type="datetimeFigureOut">
              <a:rPr lang="en-AU" smtClean="0"/>
              <a:t>23/09/2019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D0458-CC1C-4A21-9275-39C453EEA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4CD2F-2270-4A07-A1BE-9B1C2F7C9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3016-D49D-4A84-8B5E-5B31A47962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83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994228A3-9EDB-4E25-87C9-15491FA63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199" y="804334"/>
            <a:ext cx="6649154" cy="498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1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lothing&#10;&#10;Description automatically generated">
            <a:extLst>
              <a:ext uri="{FF2B5EF4-FFF2-40B4-BE49-F238E27FC236}">
                <a16:creationId xmlns:a16="http://schemas.microsoft.com/office/drawing/2014/main" id="{278233E2-54FB-4EB6-A3C8-FB213E96F7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266" y="1075266"/>
            <a:ext cx="6062133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158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756023A9-30A2-487B-AE59-5FA4A2D849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8" r="24160"/>
          <a:stretch/>
        </p:blipFill>
        <p:spPr>
          <a:xfrm>
            <a:off x="6198607" y="846666"/>
            <a:ext cx="5121325" cy="4646084"/>
          </a:xfrm>
          <a:prstGeom prst="rect">
            <a:avLst/>
          </a:prstGeom>
        </p:spPr>
      </p:pic>
      <p:pic>
        <p:nvPicPr>
          <p:cNvPr id="7" name="Picture 6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FD300CF1-6FEC-4E21-B5F4-02253A6218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8" t="16790" b="20617"/>
          <a:stretch/>
        </p:blipFill>
        <p:spPr>
          <a:xfrm rot="16200000">
            <a:off x="771020" y="609045"/>
            <a:ext cx="4646085" cy="51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75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Parnham</dc:creator>
  <cp:lastModifiedBy>Andrew Parnham</cp:lastModifiedBy>
  <cp:revision>1</cp:revision>
  <dcterms:created xsi:type="dcterms:W3CDTF">2019-09-23T08:25:00Z</dcterms:created>
  <dcterms:modified xsi:type="dcterms:W3CDTF">2019-09-23T08:27:37Z</dcterms:modified>
</cp:coreProperties>
</file>